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61" r:id="rId4"/>
    <p:sldId id="272" r:id="rId5"/>
    <p:sldId id="258" r:id="rId6"/>
    <p:sldId id="273" r:id="rId7"/>
    <p:sldId id="262" r:id="rId8"/>
    <p:sldId id="274" r:id="rId9"/>
    <p:sldId id="257" r:id="rId10"/>
    <p:sldId id="275" r:id="rId11"/>
    <p:sldId id="263" r:id="rId12"/>
    <p:sldId id="276" r:id="rId13"/>
    <p:sldId id="259" r:id="rId14"/>
    <p:sldId id="277" r:id="rId15"/>
    <p:sldId id="256" r:id="rId16"/>
    <p:sldId id="278" r:id="rId17"/>
    <p:sldId id="264" r:id="rId18"/>
    <p:sldId id="279" r:id="rId19"/>
    <p:sldId id="265" r:id="rId20"/>
    <p:sldId id="280" r:id="rId21"/>
    <p:sldId id="266" r:id="rId22"/>
    <p:sldId id="281" r:id="rId23"/>
    <p:sldId id="267" r:id="rId24"/>
    <p:sldId id="282" r:id="rId25"/>
    <p:sldId id="268" r:id="rId26"/>
    <p:sldId id="283" r:id="rId27"/>
    <p:sldId id="270" r:id="rId28"/>
    <p:sldId id="285" r:id="rId29"/>
    <p:sldId id="269" r:id="rId30"/>
    <p:sldId id="284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2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47AA-B4BB-43E4-9123-6BDD73DF9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37CF9-255E-415C-BEF9-D7A0EE624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9C45D-027F-4DA5-BD1F-900F6EBC3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16257-B821-4813-9483-16326940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2C58-7939-4609-B600-8CEF2DBF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3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CE93-C8DB-4115-A932-3AF1B809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33D4A-B89B-4160-837C-824911052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347EA-C0FD-4295-AB46-D3A32E66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0DBD3-A02E-4702-A703-E3AAD671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CA508-C9D7-4204-99AC-399FB096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2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C6655-B232-4026-92A2-5ECB3715F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E6D87-57AC-4149-A7AF-58EE34A68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2EC2E-80D8-4AB7-81C3-9551B0DA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12431-254C-4D16-8673-ECF4F1A1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F5CA8-8C03-403E-8622-46D37382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2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3B1D-1A80-4C5A-B0E1-73727FDA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9C2C-B8DA-42F0-BC14-FEF571AB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ACED-5C45-413F-B1EC-95624BAE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6C437-F847-418B-86AC-9CE242FA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FE56D-7A65-4E28-AB89-4DF3D790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0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43D9-F30B-46A1-AED4-F0FF0B8E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0873D-58BC-47A7-8E4A-661C722DD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A2456-C609-4BD7-A213-0B21F424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BC1B1-A97B-41FA-ABE3-2D9ED516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EE858-4A6C-423B-80CE-BF73FF24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64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653B-D858-4E1E-8FDD-F30177D0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1177-6ED7-486C-8F20-6B5B4362E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D0D91-2E88-4EA7-8992-B2F13AFF2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223A1-9233-41CD-B784-BE8AB131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784F5-1DBB-484A-B249-07BB5858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5CD5B-C2E2-4674-BABA-F452D899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2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D0B7-69BA-44CE-AD6A-6A4F74E9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18E42-EEA9-4992-9468-EBD98AA16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C96BC-F163-4D4F-9EE6-36F516AB6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F1404-BAFF-43A0-9365-4C8316B89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8ABC4-4998-42D9-BDC5-313407812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2CD81-C587-4A49-A597-74A79178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8603D-AFC3-4CC0-B8F2-A94DA3EE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2924D-F5B3-4292-9EDD-6B0E045B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8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EC11-6AA1-4E56-8A58-C5EDDD7A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4AC5C-2411-4D69-A541-0197FED9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A48BA-6564-4247-A5A4-70D2C2D4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8ECA6-A169-4E83-A56D-6345C771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4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F508B-98D4-4070-B5A8-0D28CF1C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ABE1E-E75F-419D-A66C-CFF65189C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D3B4F-D2FC-455B-B8E9-BD0A9859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1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569D-0722-401A-A7FC-CCA6850C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2E87F-CD33-4B23-8017-AB656C065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1EF26-A5AB-4AF7-86F7-F20BAE061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A0B52-0840-488A-AE19-9318FE33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4558-AF62-4A37-823A-8385B4FCC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3C523-793E-421F-A0FB-B3964DF5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9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2FAA-C985-4D25-92DB-7E09CAB2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E3017-3A2A-4F82-8128-AD9F11FCD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6FA01-4C66-4377-A520-1DE5292B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09CDF-2C75-4291-9077-7A91976F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DFCB0-21E8-4F92-9B9F-14E450A6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4E820-F4F3-451A-A61D-5F1994FA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DD7B6-FDA2-4E41-BB21-4262EFD9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E4C3A-1EEA-4FFC-891C-832395F2F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04823-7FF2-40D9-8400-BDF758382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4C748-145D-4340-9029-8F82780D04F7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488F3-B4D8-411F-B354-AC64B9D50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270C9-B1AB-4129-BE64-9D9539CFD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0C839-5932-409D-A0E1-0C44D32B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2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78FC5F-0D82-411D-B7B1-038FC8229CA8}"/>
              </a:ext>
            </a:extLst>
          </p:cNvPr>
          <p:cNvGrpSpPr/>
          <p:nvPr/>
        </p:nvGrpSpPr>
        <p:grpSpPr>
          <a:xfrm>
            <a:off x="858741" y="28237"/>
            <a:ext cx="8213697" cy="6766196"/>
            <a:chOff x="2433100" y="0"/>
            <a:chExt cx="8213697" cy="67661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34F9FA-E34E-49D7-8841-9BCB46CC3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6" r="2202" b="15556"/>
            <a:stretch/>
          </p:blipFill>
          <p:spPr>
            <a:xfrm>
              <a:off x="2433100" y="0"/>
              <a:ext cx="8213697" cy="65564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DA5B5D-0FBD-4D84-B4AF-00D67CD3D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330"/>
            <a:stretch/>
          </p:blipFill>
          <p:spPr>
            <a:xfrm>
              <a:off x="2500686" y="6346611"/>
              <a:ext cx="8086476" cy="41958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5597D56-CCA1-452E-ADA9-93C9EB3E4442}"/>
              </a:ext>
            </a:extLst>
          </p:cNvPr>
          <p:cNvSpPr/>
          <p:nvPr/>
        </p:nvSpPr>
        <p:spPr>
          <a:xfrm>
            <a:off x="803082" y="0"/>
            <a:ext cx="8340918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4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15BBD-5046-4D20-881B-DCA5A127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98" y="0"/>
            <a:ext cx="7969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2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317BB-6435-4B69-8BD6-3B02A465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73" y="0"/>
            <a:ext cx="8317054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5D61117-AEE6-4348-9055-CC89AB7E91B0}"/>
              </a:ext>
            </a:extLst>
          </p:cNvPr>
          <p:cNvSpPr/>
          <p:nvPr/>
        </p:nvSpPr>
        <p:spPr>
          <a:xfrm>
            <a:off x="1990754" y="0"/>
            <a:ext cx="8340918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5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317BB-6435-4B69-8BD6-3B02A465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73" y="0"/>
            <a:ext cx="8317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D76EF-01A3-4BB6-B559-E7FED318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4" y="0"/>
            <a:ext cx="8340918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6B84E6A-54D9-4EBB-BCFC-5907C8393E34}"/>
              </a:ext>
            </a:extLst>
          </p:cNvPr>
          <p:cNvSpPr/>
          <p:nvPr/>
        </p:nvSpPr>
        <p:spPr>
          <a:xfrm>
            <a:off x="1475744" y="0"/>
            <a:ext cx="8340918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34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D76EF-01A3-4BB6-B559-E7FED318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3" y="0"/>
            <a:ext cx="9445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8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lant&#10;&#10;Description automatically generated">
            <a:extLst>
              <a:ext uri="{FF2B5EF4-FFF2-40B4-BE49-F238E27FC236}">
                <a16:creationId xmlns:a16="http://schemas.microsoft.com/office/drawing/2014/main" id="{CE51977D-ED87-4AE6-9E60-72FAB243CA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5"/>
          <a:stretch/>
        </p:blipFill>
        <p:spPr>
          <a:xfrm>
            <a:off x="3394840" y="0"/>
            <a:ext cx="8797159" cy="6858000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5E90605-255B-4EB9-849B-3BD62B9E7B37}"/>
              </a:ext>
            </a:extLst>
          </p:cNvPr>
          <p:cNvSpPr/>
          <p:nvPr/>
        </p:nvSpPr>
        <p:spPr>
          <a:xfrm>
            <a:off x="3394840" y="0"/>
            <a:ext cx="879716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12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DB1E39-FA71-41CB-988C-26F8E4FC6359}"/>
              </a:ext>
            </a:extLst>
          </p:cNvPr>
          <p:cNvGrpSpPr/>
          <p:nvPr/>
        </p:nvGrpSpPr>
        <p:grpSpPr>
          <a:xfrm>
            <a:off x="2355293" y="846839"/>
            <a:ext cx="7990564" cy="5522210"/>
            <a:chOff x="4292043" y="954789"/>
            <a:chExt cx="7990564" cy="5522210"/>
          </a:xfrm>
        </p:grpSpPr>
        <p:pic>
          <p:nvPicPr>
            <p:cNvPr id="177" name="Picture 176" descr="A picture containing text, colorful, photo, different&#10;&#10;Description automatically generated">
              <a:extLst>
                <a:ext uri="{FF2B5EF4-FFF2-40B4-BE49-F238E27FC236}">
                  <a16:creationId xmlns:a16="http://schemas.microsoft.com/office/drawing/2014/main" id="{BDCF6867-D108-45CF-81D5-EFA085151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5" t="1894" r="34002" b="54941"/>
            <a:stretch/>
          </p:blipFill>
          <p:spPr>
            <a:xfrm>
              <a:off x="9425215" y="3997541"/>
              <a:ext cx="2403566" cy="2479458"/>
            </a:xfrm>
            <a:prstGeom prst="rect">
              <a:avLst/>
            </a:prstGeom>
          </p:spPr>
        </p:pic>
        <p:pic>
          <p:nvPicPr>
            <p:cNvPr id="178" name="Picture 177" descr="A picture containing text, colorful, photo, different&#10;&#10;Description automatically generated">
              <a:extLst>
                <a:ext uri="{FF2B5EF4-FFF2-40B4-BE49-F238E27FC236}">
                  <a16:creationId xmlns:a16="http://schemas.microsoft.com/office/drawing/2014/main" id="{76D08522-6F2E-4B3D-9010-B642AF92B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5" t="44623" r="25258" b="27519"/>
            <a:stretch/>
          </p:blipFill>
          <p:spPr>
            <a:xfrm>
              <a:off x="6923314" y="2397340"/>
              <a:ext cx="3073221" cy="1600201"/>
            </a:xfrm>
            <a:prstGeom prst="rect">
              <a:avLst/>
            </a:prstGeom>
          </p:spPr>
        </p:pic>
        <p:pic>
          <p:nvPicPr>
            <p:cNvPr id="179" name="Picture 178" descr="A picture containing text, colorful, photo, different&#10;&#10;Description automatically generated">
              <a:extLst>
                <a:ext uri="{FF2B5EF4-FFF2-40B4-BE49-F238E27FC236}">
                  <a16:creationId xmlns:a16="http://schemas.microsoft.com/office/drawing/2014/main" id="{569F8F10-40F1-4902-8E0E-A5F364C46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5" t="72979" r="25258" b="2314"/>
            <a:stretch/>
          </p:blipFill>
          <p:spPr>
            <a:xfrm>
              <a:off x="6923314" y="978117"/>
              <a:ext cx="3073221" cy="1419223"/>
            </a:xfrm>
            <a:prstGeom prst="rect">
              <a:avLst/>
            </a:prstGeom>
          </p:spPr>
        </p:pic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463F607-2997-4A45-B3CF-5376F3736D3A}"/>
                </a:ext>
              </a:extLst>
            </p:cNvPr>
            <p:cNvGrpSpPr/>
            <p:nvPr/>
          </p:nvGrpSpPr>
          <p:grpSpPr>
            <a:xfrm>
              <a:off x="9965077" y="974580"/>
              <a:ext cx="2317530" cy="3039150"/>
              <a:chOff x="9975854" y="3412771"/>
              <a:chExt cx="2317530" cy="3216334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0173BCB-1221-4AAE-BAE5-C00E3B180958}"/>
                  </a:ext>
                </a:extLst>
              </p:cNvPr>
              <p:cNvSpPr txBox="1"/>
              <p:nvPr/>
            </p:nvSpPr>
            <p:spPr>
              <a:xfrm>
                <a:off x="9975854" y="3412771"/>
                <a:ext cx="23175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Fire Severity</a:t>
                </a: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C07CCAC9-584E-4B18-90C9-C7892C1EC5E2}"/>
                  </a:ext>
                </a:extLst>
              </p:cNvPr>
              <p:cNvGrpSpPr/>
              <p:nvPr/>
            </p:nvGrpSpPr>
            <p:grpSpPr>
              <a:xfrm>
                <a:off x="10135783" y="3768534"/>
                <a:ext cx="1331838" cy="1824287"/>
                <a:chOff x="9548343" y="2721636"/>
                <a:chExt cx="1331838" cy="1824287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BF5D4609-7A8C-428A-B1CE-7E6AEBB432EF}"/>
                    </a:ext>
                  </a:extLst>
                </p:cNvPr>
                <p:cNvSpPr/>
                <p:nvPr/>
              </p:nvSpPr>
              <p:spPr>
                <a:xfrm>
                  <a:off x="9554613" y="2721636"/>
                  <a:ext cx="346570" cy="369332"/>
                </a:xfrm>
                <a:prstGeom prst="ellipse">
                  <a:avLst/>
                </a:prstGeom>
                <a:solidFill>
                  <a:srgbClr val="58913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0E0C2C70-525B-4291-AAB2-D0FD2D67F346}"/>
                    </a:ext>
                  </a:extLst>
                </p:cNvPr>
                <p:cNvSpPr/>
                <p:nvPr/>
              </p:nvSpPr>
              <p:spPr>
                <a:xfrm>
                  <a:off x="9553969" y="3206621"/>
                  <a:ext cx="346570" cy="369332"/>
                </a:xfrm>
                <a:prstGeom prst="ellipse">
                  <a:avLst/>
                </a:prstGeom>
                <a:solidFill>
                  <a:srgbClr val="FCFC3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4EBC1A3A-2F57-4274-95FD-5673583CA9EF}"/>
                    </a:ext>
                  </a:extLst>
                </p:cNvPr>
                <p:cNvSpPr/>
                <p:nvPr/>
              </p:nvSpPr>
              <p:spPr>
                <a:xfrm>
                  <a:off x="9548343" y="3691606"/>
                  <a:ext cx="346570" cy="369332"/>
                </a:xfrm>
                <a:prstGeom prst="ellipse">
                  <a:avLst/>
                </a:prstGeom>
                <a:solidFill>
                  <a:srgbClr val="F8B736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6AA8A87C-1E99-47F4-AF78-30E889F85914}"/>
                    </a:ext>
                  </a:extLst>
                </p:cNvPr>
                <p:cNvSpPr/>
                <p:nvPr/>
              </p:nvSpPr>
              <p:spPr>
                <a:xfrm>
                  <a:off x="9559288" y="4176591"/>
                  <a:ext cx="346570" cy="369332"/>
                </a:xfrm>
                <a:prstGeom prst="ellipse">
                  <a:avLst/>
                </a:prstGeom>
                <a:solidFill>
                  <a:srgbClr val="F7373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13BD9C6D-6389-450E-9DA4-FAD2EF5110C5}"/>
                    </a:ext>
                  </a:extLst>
                </p:cNvPr>
                <p:cNvSpPr txBox="1"/>
                <p:nvPr/>
              </p:nvSpPr>
              <p:spPr>
                <a:xfrm>
                  <a:off x="9964266" y="4222757"/>
                  <a:ext cx="51969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High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2295D4B4-734B-4F35-9A47-42EC7E77A283}"/>
                    </a:ext>
                  </a:extLst>
                </p:cNvPr>
                <p:cNvSpPr txBox="1"/>
                <p:nvPr/>
              </p:nvSpPr>
              <p:spPr>
                <a:xfrm>
                  <a:off x="9966148" y="3754548"/>
                  <a:ext cx="91403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Moderate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6B5C02AF-9AC6-4905-94BD-D60F37C051E0}"/>
                    </a:ext>
                  </a:extLst>
                </p:cNvPr>
                <p:cNvSpPr txBox="1"/>
                <p:nvPr/>
              </p:nvSpPr>
              <p:spPr>
                <a:xfrm>
                  <a:off x="9975059" y="3248327"/>
                  <a:ext cx="4732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Low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8F751871-94AB-4904-BAA1-6A0DC8E7CC0B}"/>
                    </a:ext>
                  </a:extLst>
                </p:cNvPr>
                <p:cNvSpPr txBox="1"/>
                <p:nvPr/>
              </p:nvSpPr>
              <p:spPr>
                <a:xfrm>
                  <a:off x="9964266" y="2767802"/>
                  <a:ext cx="9108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Unburned</a:t>
                  </a: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95D6BBA1-6F2F-4DB5-A158-441758640523}"/>
                  </a:ext>
                </a:extLst>
              </p:cNvPr>
              <p:cNvGrpSpPr/>
              <p:nvPr/>
            </p:nvGrpSpPr>
            <p:grpSpPr>
              <a:xfrm>
                <a:off x="10090756" y="5670051"/>
                <a:ext cx="1493831" cy="959054"/>
                <a:chOff x="9641807" y="5438404"/>
                <a:chExt cx="1687984" cy="1098958"/>
              </a:xfrm>
            </p:grpSpPr>
            <p:pic>
              <p:nvPicPr>
                <p:cNvPr id="184" name="Picture 183">
                  <a:extLst>
                    <a:ext uri="{FF2B5EF4-FFF2-40B4-BE49-F238E27FC236}">
                      <a16:creationId xmlns:a16="http://schemas.microsoft.com/office/drawing/2014/main" id="{A0863F5E-872B-4E4F-9976-0E8162358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00219" y="5702466"/>
                  <a:ext cx="214302" cy="693906"/>
                </a:xfrm>
                <a:prstGeom prst="rect">
                  <a:avLst/>
                </a:prstGeom>
              </p:spPr>
            </p:pic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2612FB87-F282-4B1B-B6A3-844953C584F9}"/>
                    </a:ext>
                  </a:extLst>
                </p:cNvPr>
                <p:cNvSpPr txBox="1"/>
                <p:nvPr/>
              </p:nvSpPr>
              <p:spPr>
                <a:xfrm>
                  <a:off x="9738277" y="6229585"/>
                  <a:ext cx="285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0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4CD2741-4132-4AD5-9D7B-32EE359613CE}"/>
                    </a:ext>
                  </a:extLst>
                </p:cNvPr>
                <p:cNvSpPr txBox="1"/>
                <p:nvPr/>
              </p:nvSpPr>
              <p:spPr>
                <a:xfrm>
                  <a:off x="9641807" y="5438404"/>
                  <a:ext cx="487634" cy="307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100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4EF7A61E-4FDC-41ED-B9B7-CA8F45488F51}"/>
                    </a:ext>
                  </a:extLst>
                </p:cNvPr>
                <p:cNvSpPr txBox="1"/>
                <p:nvPr/>
              </p:nvSpPr>
              <p:spPr>
                <a:xfrm>
                  <a:off x="10200877" y="5546659"/>
                  <a:ext cx="1128914" cy="9522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Tree</a:t>
                  </a:r>
                </a:p>
                <a:p>
                  <a:r>
                    <a:rPr lang="en-US" sz="1600" b="1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Canopy</a:t>
                  </a:r>
                </a:p>
                <a:p>
                  <a:r>
                    <a:rPr lang="en-US" sz="1600" b="1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Cover</a:t>
                  </a:r>
                </a:p>
              </p:txBody>
            </p:sp>
          </p:grpSp>
        </p:grpSp>
        <p:pic>
          <p:nvPicPr>
            <p:cNvPr id="196" name="Picture 195" descr="A picture containing text, colorful, photo, different&#10;&#10;Description automatically generated">
              <a:extLst>
                <a:ext uri="{FF2B5EF4-FFF2-40B4-BE49-F238E27FC236}">
                  <a16:creationId xmlns:a16="http://schemas.microsoft.com/office/drawing/2014/main" id="{1511195E-9745-4426-9F64-A1F3C62CC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86" t="1894" r="1140" b="54941"/>
            <a:stretch/>
          </p:blipFill>
          <p:spPr>
            <a:xfrm>
              <a:off x="6870078" y="3986957"/>
              <a:ext cx="2563721" cy="2479458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B3555D9-0C1B-48CD-A817-17EE61E9DE05}"/>
                </a:ext>
              </a:extLst>
            </p:cNvPr>
            <p:cNvSpPr txBox="1"/>
            <p:nvPr/>
          </p:nvSpPr>
          <p:spPr>
            <a:xfrm>
              <a:off x="9422333" y="3673904"/>
              <a:ext cx="537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miles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0E5C7DB-1C99-4A85-BDE9-765BC94D1548}"/>
                </a:ext>
              </a:extLst>
            </p:cNvPr>
            <p:cNvSpPr txBox="1"/>
            <p:nvPr/>
          </p:nvSpPr>
          <p:spPr>
            <a:xfrm>
              <a:off x="9296426" y="2101705"/>
              <a:ext cx="537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miles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F973555-605A-4930-B5F2-ED67C5F58236}"/>
                </a:ext>
              </a:extLst>
            </p:cNvPr>
            <p:cNvSpPr txBox="1"/>
            <p:nvPr/>
          </p:nvSpPr>
          <p:spPr>
            <a:xfrm>
              <a:off x="8871934" y="6087370"/>
              <a:ext cx="537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miles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344133E1-E072-4E3C-A6E5-8AE864FDBCF3}"/>
                </a:ext>
              </a:extLst>
            </p:cNvPr>
            <p:cNvSpPr txBox="1"/>
            <p:nvPr/>
          </p:nvSpPr>
          <p:spPr>
            <a:xfrm>
              <a:off x="11305146" y="6087024"/>
              <a:ext cx="537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miles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11F9ADE-4761-4EC8-AC93-3310F2149958}"/>
                </a:ext>
              </a:extLst>
            </p:cNvPr>
            <p:cNvSpPr txBox="1"/>
            <p:nvPr/>
          </p:nvSpPr>
          <p:spPr>
            <a:xfrm>
              <a:off x="10841574" y="5989838"/>
              <a:ext cx="2632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8565804-77C0-4F4C-93B3-9D5F6626C157}"/>
                </a:ext>
              </a:extLst>
            </p:cNvPr>
            <p:cNvSpPr txBox="1"/>
            <p:nvPr/>
          </p:nvSpPr>
          <p:spPr>
            <a:xfrm>
              <a:off x="11205153" y="5989838"/>
              <a:ext cx="341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10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2B446DD-2ACD-413C-86FA-46A36A6411B3}"/>
                </a:ext>
              </a:extLst>
            </p:cNvPr>
            <p:cNvSpPr txBox="1"/>
            <p:nvPr/>
          </p:nvSpPr>
          <p:spPr>
            <a:xfrm flipH="1">
              <a:off x="8985230" y="3569799"/>
              <a:ext cx="11360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06545FB-DD46-47EB-9D2B-03C4F5D6BC12}"/>
                </a:ext>
              </a:extLst>
            </p:cNvPr>
            <p:cNvSpPr txBox="1"/>
            <p:nvPr/>
          </p:nvSpPr>
          <p:spPr>
            <a:xfrm>
              <a:off x="9351461" y="3558321"/>
              <a:ext cx="2632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9A510C0-3FB1-4806-A2EF-3F4CDCCB040C}"/>
                </a:ext>
              </a:extLst>
            </p:cNvPr>
            <p:cNvSpPr txBox="1"/>
            <p:nvPr/>
          </p:nvSpPr>
          <p:spPr>
            <a:xfrm>
              <a:off x="8788440" y="2013004"/>
              <a:ext cx="3818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1.5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BFDCC75-8F9C-4429-84C3-6762EC8A9ED1}"/>
                </a:ext>
              </a:extLst>
            </p:cNvPr>
            <p:cNvSpPr txBox="1"/>
            <p:nvPr/>
          </p:nvSpPr>
          <p:spPr>
            <a:xfrm>
              <a:off x="9228748" y="2016040"/>
              <a:ext cx="2632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</a:t>
              </a:r>
            </a:p>
            <a:p>
              <a:endParaRPr 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79D3A6C-5DA6-4919-8D3C-13E48DB16876}"/>
                </a:ext>
              </a:extLst>
            </p:cNvPr>
            <p:cNvSpPr txBox="1"/>
            <p:nvPr/>
          </p:nvSpPr>
          <p:spPr>
            <a:xfrm>
              <a:off x="6979916" y="1447705"/>
              <a:ext cx="811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Bobcat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42C9694-60DA-4B00-8A87-B16AF2055E58}"/>
                </a:ext>
              </a:extLst>
            </p:cNvPr>
            <p:cNvSpPr txBox="1"/>
            <p:nvPr/>
          </p:nvSpPr>
          <p:spPr>
            <a:xfrm>
              <a:off x="7420123" y="2443750"/>
              <a:ext cx="772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Buffalo</a:t>
              </a:r>
            </a:p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Creek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8533DCE-E971-4669-9A6B-A8B9FD04AA87}"/>
                </a:ext>
              </a:extLst>
            </p:cNvPr>
            <p:cNvSpPr txBox="1"/>
            <p:nvPr/>
          </p:nvSpPr>
          <p:spPr>
            <a:xfrm>
              <a:off x="10870276" y="4093144"/>
              <a:ext cx="923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Hayman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C1AE659-B2F1-4BC4-8001-E83D182C8E24}"/>
                </a:ext>
              </a:extLst>
            </p:cNvPr>
            <p:cNvSpPr txBox="1"/>
            <p:nvPr/>
          </p:nvSpPr>
          <p:spPr>
            <a:xfrm>
              <a:off x="6944247" y="5833190"/>
              <a:ext cx="10374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High</a:t>
              </a:r>
            </a:p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Meadows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6C347124-4B0A-4EF9-9B0B-1316C9BF77F7}"/>
                </a:ext>
              </a:extLst>
            </p:cNvPr>
            <p:cNvGrpSpPr/>
            <p:nvPr/>
          </p:nvGrpSpPr>
          <p:grpSpPr>
            <a:xfrm>
              <a:off x="7054310" y="2477609"/>
              <a:ext cx="354368" cy="382191"/>
              <a:chOff x="4038375" y="887094"/>
              <a:chExt cx="346570" cy="387113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B8A0789-4B8A-4EE1-9EEE-A91F2185060A}"/>
                  </a:ext>
                </a:extLst>
              </p:cNvPr>
              <p:cNvSpPr/>
              <p:nvPr/>
            </p:nvSpPr>
            <p:spPr>
              <a:xfrm>
                <a:off x="4038375" y="904875"/>
                <a:ext cx="346570" cy="3693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6DE0E283-69EF-48F3-8E78-54AE35E44D35}"/>
                  </a:ext>
                </a:extLst>
              </p:cNvPr>
              <p:cNvSpPr txBox="1"/>
              <p:nvPr/>
            </p:nvSpPr>
            <p:spPr>
              <a:xfrm>
                <a:off x="4057008" y="887094"/>
                <a:ext cx="312292" cy="37408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B</a:t>
                </a: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600200D-C5EE-4C07-9355-DE3EE954E16E}"/>
                </a:ext>
              </a:extLst>
            </p:cNvPr>
            <p:cNvGrpSpPr/>
            <p:nvPr/>
          </p:nvGrpSpPr>
          <p:grpSpPr>
            <a:xfrm>
              <a:off x="7032607" y="4091901"/>
              <a:ext cx="364203" cy="382191"/>
              <a:chOff x="4033560" y="887094"/>
              <a:chExt cx="356188" cy="387113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40DADB83-D89D-4CD5-A419-DB936656230A}"/>
                  </a:ext>
                </a:extLst>
              </p:cNvPr>
              <p:cNvSpPr/>
              <p:nvPr/>
            </p:nvSpPr>
            <p:spPr>
              <a:xfrm>
                <a:off x="4038375" y="904875"/>
                <a:ext cx="346570" cy="3693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27B20E4B-0FB4-4C22-A632-79C9471D35D0}"/>
                  </a:ext>
                </a:extLst>
              </p:cNvPr>
              <p:cNvSpPr txBox="1"/>
              <p:nvPr/>
            </p:nvSpPr>
            <p:spPr>
              <a:xfrm>
                <a:off x="4033560" y="887094"/>
                <a:ext cx="356188" cy="37408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C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42C97AC-56A9-4F60-BD9F-29F305FD2553}"/>
                </a:ext>
              </a:extLst>
            </p:cNvPr>
            <p:cNvGrpSpPr/>
            <p:nvPr/>
          </p:nvGrpSpPr>
          <p:grpSpPr>
            <a:xfrm>
              <a:off x="7022346" y="1050478"/>
              <a:ext cx="356188" cy="387113"/>
              <a:chOff x="4038375" y="887094"/>
              <a:chExt cx="356188" cy="387113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556C4D0-884B-4F86-8467-BFC521476636}"/>
                  </a:ext>
                </a:extLst>
              </p:cNvPr>
              <p:cNvSpPr/>
              <p:nvPr/>
            </p:nvSpPr>
            <p:spPr>
              <a:xfrm>
                <a:off x="4038375" y="904875"/>
                <a:ext cx="346570" cy="3693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05E9B87-5497-4504-9420-AE3F794E3894}"/>
                  </a:ext>
                </a:extLst>
              </p:cNvPr>
              <p:cNvSpPr txBox="1"/>
              <p:nvPr/>
            </p:nvSpPr>
            <p:spPr>
              <a:xfrm>
                <a:off x="4038375" y="887094"/>
                <a:ext cx="356188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A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F176963-DFA6-48B1-930D-EBBC994166E0}"/>
                </a:ext>
              </a:extLst>
            </p:cNvPr>
            <p:cNvGrpSpPr/>
            <p:nvPr/>
          </p:nvGrpSpPr>
          <p:grpSpPr>
            <a:xfrm>
              <a:off x="9527149" y="4100678"/>
              <a:ext cx="365620" cy="382191"/>
              <a:chOff x="4038375" y="887094"/>
              <a:chExt cx="357574" cy="387113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C6E4303-59E0-4AC0-BDA0-B543F99A85FB}"/>
                  </a:ext>
                </a:extLst>
              </p:cNvPr>
              <p:cNvSpPr/>
              <p:nvPr/>
            </p:nvSpPr>
            <p:spPr>
              <a:xfrm>
                <a:off x="4038375" y="904875"/>
                <a:ext cx="346570" cy="3693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F7CF2DF-C8E4-4A4B-8F15-CA018AB8A86C}"/>
                  </a:ext>
                </a:extLst>
              </p:cNvPr>
              <p:cNvSpPr txBox="1"/>
              <p:nvPr/>
            </p:nvSpPr>
            <p:spPr>
              <a:xfrm>
                <a:off x="4057005" y="887094"/>
                <a:ext cx="338944" cy="37408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D</a:t>
                </a:r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169EEA7-8839-41B8-B7EA-240C70EFF717}"/>
                </a:ext>
              </a:extLst>
            </p:cNvPr>
            <p:cNvSpPr txBox="1"/>
            <p:nvPr/>
          </p:nvSpPr>
          <p:spPr>
            <a:xfrm>
              <a:off x="8350394" y="5955746"/>
              <a:ext cx="3818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1.5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370D183-9F21-4CE6-9444-01BA22F5A250}"/>
                </a:ext>
              </a:extLst>
            </p:cNvPr>
            <p:cNvSpPr txBox="1"/>
            <p:nvPr/>
          </p:nvSpPr>
          <p:spPr>
            <a:xfrm>
              <a:off x="8795273" y="5956565"/>
              <a:ext cx="2632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</a:t>
              </a:r>
            </a:p>
            <a:p>
              <a:endParaRPr 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9BD15C34-502C-4785-91A2-D7A58EE6A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8651" y="5878854"/>
              <a:ext cx="207658" cy="433199"/>
            </a:xfrm>
            <a:prstGeom prst="rect">
              <a:avLst/>
            </a:prstGeom>
          </p:spPr>
        </p:pic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0F94D827-8328-44F9-94C6-BAD9BB2EE539}"/>
                </a:ext>
              </a:extLst>
            </p:cNvPr>
            <p:cNvGrpSpPr/>
            <p:nvPr/>
          </p:nvGrpSpPr>
          <p:grpSpPr>
            <a:xfrm>
              <a:off x="4292043" y="954789"/>
              <a:ext cx="2651063" cy="5502418"/>
              <a:chOff x="6004069" y="2013672"/>
              <a:chExt cx="2651063" cy="5502418"/>
            </a:xfrm>
          </p:grpSpPr>
          <p:pic>
            <p:nvPicPr>
              <p:cNvPr id="227" name="Picture 226" descr="A picture containing text, colorful, photo, different&#10;&#10;Description automatically generated">
                <a:extLst>
                  <a:ext uri="{FF2B5EF4-FFF2-40B4-BE49-F238E27FC236}">
                    <a16:creationId xmlns:a16="http://schemas.microsoft.com/office/drawing/2014/main" id="{DA9F438F-F19E-4594-ADAD-563BD221C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4" r="65385" b="2313"/>
              <a:stretch/>
            </p:blipFill>
            <p:spPr>
              <a:xfrm>
                <a:off x="6004069" y="2013672"/>
                <a:ext cx="2651063" cy="5502418"/>
              </a:xfrm>
              <a:prstGeom prst="rect">
                <a:avLst/>
              </a:prstGeom>
            </p:spPr>
          </p:pic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01839B63-354C-4FC7-A1AF-7F761BB8950F}"/>
                  </a:ext>
                </a:extLst>
              </p:cNvPr>
              <p:cNvGrpSpPr/>
              <p:nvPr/>
            </p:nvGrpSpPr>
            <p:grpSpPr>
              <a:xfrm>
                <a:off x="7571694" y="2693644"/>
                <a:ext cx="356188" cy="377216"/>
                <a:chOff x="5799881" y="1926185"/>
                <a:chExt cx="356188" cy="377216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45346251-D78E-4F2D-9D3C-C2908D794905}"/>
                    </a:ext>
                  </a:extLst>
                </p:cNvPr>
                <p:cNvSpPr/>
                <p:nvPr/>
              </p:nvSpPr>
              <p:spPr>
                <a:xfrm>
                  <a:off x="5799881" y="1934069"/>
                  <a:ext cx="346570" cy="3693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644775BB-C65F-4E1F-9BB5-35C28C1B8BAA}"/>
                    </a:ext>
                  </a:extLst>
                </p:cNvPr>
                <p:cNvSpPr txBox="1"/>
                <p:nvPr/>
              </p:nvSpPr>
              <p:spPr>
                <a:xfrm>
                  <a:off x="5799881" y="1926185"/>
                  <a:ext cx="35618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A</a:t>
                  </a: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A85F7E2-0D8C-4E56-9A96-A77EBA2DCD1B}"/>
                  </a:ext>
                </a:extLst>
              </p:cNvPr>
              <p:cNvGrpSpPr/>
              <p:nvPr/>
            </p:nvGrpSpPr>
            <p:grpSpPr>
              <a:xfrm>
                <a:off x="6565915" y="6171676"/>
                <a:ext cx="363580" cy="389739"/>
                <a:chOff x="5615942" y="1681332"/>
                <a:chExt cx="355579" cy="394758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7C6A2363-A121-4A3E-A7ED-B9EA5DA596A3}"/>
                    </a:ext>
                  </a:extLst>
                </p:cNvPr>
                <p:cNvSpPr/>
                <p:nvPr/>
              </p:nvSpPr>
              <p:spPr>
                <a:xfrm>
                  <a:off x="5615942" y="1706758"/>
                  <a:ext cx="346570" cy="3693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9F31B3CE-E4D2-4F0A-AD6A-306F203357D0}"/>
                    </a:ext>
                  </a:extLst>
                </p:cNvPr>
                <p:cNvSpPr txBox="1"/>
                <p:nvPr/>
              </p:nvSpPr>
              <p:spPr>
                <a:xfrm>
                  <a:off x="5632577" y="1681332"/>
                  <a:ext cx="338944" cy="374088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DBBF3B35-C153-4161-A40F-F64B81BB0F5A}"/>
                  </a:ext>
                </a:extLst>
              </p:cNvPr>
              <p:cNvGrpSpPr/>
              <p:nvPr/>
            </p:nvGrpSpPr>
            <p:grpSpPr>
              <a:xfrm>
                <a:off x="7632032" y="5121149"/>
                <a:ext cx="354368" cy="369331"/>
                <a:chOff x="5770798" y="1873845"/>
                <a:chExt cx="346570" cy="374088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695C8BCA-097C-4051-9A44-C7ECCDD58CEA}"/>
                    </a:ext>
                  </a:extLst>
                </p:cNvPr>
                <p:cNvSpPr/>
                <p:nvPr/>
              </p:nvSpPr>
              <p:spPr>
                <a:xfrm>
                  <a:off x="5770798" y="1877159"/>
                  <a:ext cx="346570" cy="3693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C8E68B4E-4349-4FBD-AA8E-B534900F8A9A}"/>
                    </a:ext>
                  </a:extLst>
                </p:cNvPr>
                <p:cNvSpPr txBox="1"/>
                <p:nvPr/>
              </p:nvSpPr>
              <p:spPr>
                <a:xfrm>
                  <a:off x="5781745" y="1873845"/>
                  <a:ext cx="312292" cy="374088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B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B77FF1BD-C921-4897-96A8-9D599CB907C1}"/>
                  </a:ext>
                </a:extLst>
              </p:cNvPr>
              <p:cNvGrpSpPr/>
              <p:nvPr/>
            </p:nvGrpSpPr>
            <p:grpSpPr>
              <a:xfrm>
                <a:off x="6522988" y="5152503"/>
                <a:ext cx="364203" cy="374030"/>
                <a:chOff x="5563034" y="1937810"/>
                <a:chExt cx="356188" cy="378847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8BD129F-DBB3-4CB8-AC05-53EC9DF37550}"/>
                    </a:ext>
                  </a:extLst>
                </p:cNvPr>
                <p:cNvSpPr/>
                <p:nvPr/>
              </p:nvSpPr>
              <p:spPr>
                <a:xfrm>
                  <a:off x="5569845" y="1947325"/>
                  <a:ext cx="346570" cy="3693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33A9A273-EF8A-47B0-911F-CD1761BBCF26}"/>
                    </a:ext>
                  </a:extLst>
                </p:cNvPr>
                <p:cNvSpPr txBox="1"/>
                <p:nvPr/>
              </p:nvSpPr>
              <p:spPr>
                <a:xfrm>
                  <a:off x="5563034" y="1937810"/>
                  <a:ext cx="356188" cy="374088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C</a:t>
                  </a:r>
                </a:p>
              </p:txBody>
            </p:sp>
          </p:grpSp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B764924-9BCD-4A72-B12D-DE716FCF3163}"/>
                </a:ext>
              </a:extLst>
            </p:cNvPr>
            <p:cNvSpPr txBox="1"/>
            <p:nvPr/>
          </p:nvSpPr>
          <p:spPr>
            <a:xfrm>
              <a:off x="5323302" y="6053432"/>
              <a:ext cx="537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miles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2D0CA74-02AF-47F4-BE5E-F2E3F285D1BC}"/>
                </a:ext>
              </a:extLst>
            </p:cNvPr>
            <p:cNvSpPr txBox="1"/>
            <p:nvPr/>
          </p:nvSpPr>
          <p:spPr>
            <a:xfrm>
              <a:off x="4829329" y="5947856"/>
              <a:ext cx="341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15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D0EA70E-1BF4-4AA0-9D83-5B9FA10375B6}"/>
                </a:ext>
              </a:extLst>
            </p:cNvPr>
            <p:cNvSpPr txBox="1"/>
            <p:nvPr/>
          </p:nvSpPr>
          <p:spPr>
            <a:xfrm>
              <a:off x="5213271" y="5947856"/>
              <a:ext cx="341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410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19A76-B4FF-4008-82CA-6BE2F321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93" y="0"/>
            <a:ext cx="7732013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57F7C3D8-6B0D-4F69-BBB6-AC1B81EA3F7B}"/>
              </a:ext>
            </a:extLst>
          </p:cNvPr>
          <p:cNvSpPr/>
          <p:nvPr/>
        </p:nvSpPr>
        <p:spPr>
          <a:xfrm>
            <a:off x="2229992" y="0"/>
            <a:ext cx="7732014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19A76-B4FF-4008-82CA-6BE2F321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93" y="0"/>
            <a:ext cx="773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5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773EC-0F4A-474A-83C3-66A0171C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58" y="0"/>
            <a:ext cx="8904684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A3F275B2-05ED-4C33-92A6-9FA909E40017}"/>
              </a:ext>
            </a:extLst>
          </p:cNvPr>
          <p:cNvSpPr/>
          <p:nvPr/>
        </p:nvSpPr>
        <p:spPr>
          <a:xfrm>
            <a:off x="1643658" y="0"/>
            <a:ext cx="8904684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5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78FC5F-0D82-411D-B7B1-038FC8229CA8}"/>
              </a:ext>
            </a:extLst>
          </p:cNvPr>
          <p:cNvGrpSpPr/>
          <p:nvPr/>
        </p:nvGrpSpPr>
        <p:grpSpPr>
          <a:xfrm>
            <a:off x="759852" y="119459"/>
            <a:ext cx="8171647" cy="6619082"/>
            <a:chOff x="2334211" y="0"/>
            <a:chExt cx="8500058" cy="68850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34F9FA-E34E-49D7-8841-9BCB46CC3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69" r="-7" b="15556"/>
            <a:stretch/>
          </p:blipFill>
          <p:spPr>
            <a:xfrm>
              <a:off x="2334212" y="0"/>
              <a:ext cx="8500057" cy="65564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DA5B5D-0FBD-4D84-B4AF-00D67CD3D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330"/>
            <a:stretch/>
          </p:blipFill>
          <p:spPr>
            <a:xfrm>
              <a:off x="2334211" y="6456081"/>
              <a:ext cx="8500056" cy="429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072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773EC-0F4A-474A-83C3-66A0171C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58" y="0"/>
            <a:ext cx="8904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56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7E612-AF9B-4E32-BFF1-FB4716FC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92" y="0"/>
            <a:ext cx="9109615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FE407951-F6B3-4F45-9B0D-40EF3958F702}"/>
              </a:ext>
            </a:extLst>
          </p:cNvPr>
          <p:cNvSpPr/>
          <p:nvPr/>
        </p:nvSpPr>
        <p:spPr>
          <a:xfrm>
            <a:off x="1541191" y="0"/>
            <a:ext cx="9109615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5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7E612-AF9B-4E32-BFF1-FB4716FC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92" y="0"/>
            <a:ext cx="9109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2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337624-AB34-411E-9CC5-306534FD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31" y="0"/>
            <a:ext cx="7958138" cy="6858000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097A3DD-72E2-4699-8ACB-03F48A73245E}"/>
              </a:ext>
            </a:extLst>
          </p:cNvPr>
          <p:cNvSpPr/>
          <p:nvPr/>
        </p:nvSpPr>
        <p:spPr>
          <a:xfrm>
            <a:off x="2116929" y="0"/>
            <a:ext cx="7958139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34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337624-AB34-411E-9CC5-306534FD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31" y="0"/>
            <a:ext cx="7958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2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96B23-3BB7-45C8-A654-09CBF91C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11" y="0"/>
            <a:ext cx="7869778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29272ABE-19EB-494C-B66E-0EC30B69B999}"/>
              </a:ext>
            </a:extLst>
          </p:cNvPr>
          <p:cNvSpPr/>
          <p:nvPr/>
        </p:nvSpPr>
        <p:spPr>
          <a:xfrm>
            <a:off x="2161111" y="0"/>
            <a:ext cx="7869778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14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96B23-3BB7-45C8-A654-09CBF91C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11" y="0"/>
            <a:ext cx="7869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8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BD01D-2235-48D0-BDE5-F8A044CCC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DC2503CA-ED5E-474E-A77D-FF3913BEAA23}"/>
              </a:ext>
            </a:extLst>
          </p:cNvPr>
          <p:cNvSpPr/>
          <p:nvPr/>
        </p:nvSpPr>
        <p:spPr>
          <a:xfrm>
            <a:off x="2666998" y="0"/>
            <a:ext cx="6858001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84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BD01D-2235-48D0-BDE5-F8A044CCC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B4418-5B41-4F3C-AF50-C9BAEE1C7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91" y="0"/>
            <a:ext cx="7476017" cy="6858000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E8C8944A-372E-4295-ABFE-37E4277855A3}"/>
              </a:ext>
            </a:extLst>
          </p:cNvPr>
          <p:cNvSpPr/>
          <p:nvPr/>
        </p:nvSpPr>
        <p:spPr>
          <a:xfrm>
            <a:off x="2357991" y="0"/>
            <a:ext cx="7584795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6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C56F9-2F66-4012-BCFE-96BD3AD2E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29" r="6031"/>
          <a:stretch/>
        </p:blipFill>
        <p:spPr>
          <a:xfrm>
            <a:off x="3100290" y="1523999"/>
            <a:ext cx="5630054" cy="4702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E0DFA-4533-4C81-8044-2636A9DB2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87"/>
          <a:stretch/>
        </p:blipFill>
        <p:spPr>
          <a:xfrm>
            <a:off x="3100289" y="293878"/>
            <a:ext cx="5630055" cy="1186582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41405BD-0A6F-45F5-9DE9-874281901119}"/>
              </a:ext>
            </a:extLst>
          </p:cNvPr>
          <p:cNvSpPr/>
          <p:nvPr/>
        </p:nvSpPr>
        <p:spPr>
          <a:xfrm>
            <a:off x="3100289" y="293878"/>
            <a:ext cx="5630054" cy="593275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5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B4418-5B41-4F3C-AF50-C9BAEE1C7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91" y="0"/>
            <a:ext cx="7476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lientmoji">
            <a:extLst>
              <a:ext uri="{FF2B5EF4-FFF2-40B4-BE49-F238E27FC236}">
                <a16:creationId xmlns:a16="http://schemas.microsoft.com/office/drawing/2014/main" id="{FAF5050E-39A0-4EF0-BA95-615C9D096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329565"/>
            <a:ext cx="2905760" cy="290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lobe">
            <a:extLst>
              <a:ext uri="{FF2B5EF4-FFF2-40B4-BE49-F238E27FC236}">
                <a16:creationId xmlns:a16="http://schemas.microsoft.com/office/drawing/2014/main" id="{21A9123C-83CB-4CD3-BB24-514515B8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622" y="242570"/>
            <a:ext cx="2992755" cy="29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 love the internet">
            <a:extLst>
              <a:ext uri="{FF2B5EF4-FFF2-40B4-BE49-F238E27FC236}">
                <a16:creationId xmlns:a16="http://schemas.microsoft.com/office/drawing/2014/main" id="{727966F0-9CF8-4442-A1AC-EBD6E0B25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4" y="3322321"/>
            <a:ext cx="2566035" cy="256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ientmoji">
            <a:extLst>
              <a:ext uri="{FF2B5EF4-FFF2-40B4-BE49-F238E27FC236}">
                <a16:creationId xmlns:a16="http://schemas.microsoft.com/office/drawing/2014/main" id="{331A4DF9-1B9E-4E38-A7ED-2AFDA0D5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60" y="3622676"/>
            <a:ext cx="2265680" cy="226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83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C56F9-2F66-4012-BCFE-96BD3AD2E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29" r="6031"/>
          <a:stretch/>
        </p:blipFill>
        <p:spPr>
          <a:xfrm>
            <a:off x="3100290" y="1523999"/>
            <a:ext cx="5630054" cy="4702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E0DFA-4533-4C81-8044-2636A9DB2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87"/>
          <a:stretch/>
        </p:blipFill>
        <p:spPr>
          <a:xfrm>
            <a:off x="3100289" y="293878"/>
            <a:ext cx="5630055" cy="11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5CAAB-EA22-4047-94B3-9F320421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374" y="0"/>
            <a:ext cx="7991252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FC1D2197-5C37-47B0-8B19-A63E2A6554E8}"/>
              </a:ext>
            </a:extLst>
          </p:cNvPr>
          <p:cNvSpPr/>
          <p:nvPr/>
        </p:nvSpPr>
        <p:spPr>
          <a:xfrm>
            <a:off x="2100374" y="0"/>
            <a:ext cx="7991252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7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5CAAB-EA22-4047-94B3-9F320421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74" y="0"/>
            <a:ext cx="7991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0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8B9DF-CADA-4AAC-8135-28957EA3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F1B6E476-2116-4215-A8C9-B6C9F7C2ECB4}"/>
              </a:ext>
            </a:extLst>
          </p:cNvPr>
          <p:cNvSpPr/>
          <p:nvPr/>
        </p:nvSpPr>
        <p:spPr>
          <a:xfrm>
            <a:off x="666750" y="0"/>
            <a:ext cx="108585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8B9DF-CADA-4AAC-8135-28957EA3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3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15BBD-5046-4D20-881B-DCA5A127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98" y="0"/>
            <a:ext cx="7969004" cy="6858000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E8AF561B-D73D-4AF3-BE7A-27DB9A60D57B}"/>
              </a:ext>
            </a:extLst>
          </p:cNvPr>
          <p:cNvSpPr/>
          <p:nvPr/>
        </p:nvSpPr>
        <p:spPr>
          <a:xfrm>
            <a:off x="2111496" y="0"/>
            <a:ext cx="7969005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04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40</Words>
  <Application>Microsoft Office PowerPoint</Application>
  <PresentationFormat>Widescreen</PresentationFormat>
  <Paragraphs>39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Jensen,Eric</dc:creator>
  <cp:lastModifiedBy>Jensen,Eric</cp:lastModifiedBy>
  <cp:revision>8</cp:revision>
  <dcterms:created xsi:type="dcterms:W3CDTF">2021-12-21T05:24:09Z</dcterms:created>
  <dcterms:modified xsi:type="dcterms:W3CDTF">2022-01-09T19:26:09Z</dcterms:modified>
</cp:coreProperties>
</file>